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20"/>
  </p:notesMasterIdLst>
  <p:sldIdLst>
    <p:sldId id="259" r:id="rId3"/>
    <p:sldId id="257" r:id="rId4"/>
    <p:sldId id="271" r:id="rId5"/>
    <p:sldId id="260" r:id="rId6"/>
    <p:sldId id="261" r:id="rId7"/>
    <p:sldId id="265" r:id="rId8"/>
    <p:sldId id="262" r:id="rId9"/>
    <p:sldId id="263" r:id="rId10"/>
    <p:sldId id="264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84" autoAdjust="0"/>
  </p:normalViewPr>
  <p:slideViewPr>
    <p:cSldViewPr>
      <p:cViewPr>
        <p:scale>
          <a:sx n="70" d="100"/>
          <a:sy n="70" d="100"/>
        </p:scale>
        <p:origin x="-12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C027-08BE-4D0C-BF35-5F1772BC3227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0275-32B7-4E54-AE91-AEE0D63DE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4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5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98AA11-E17A-462A-9844-C9C64546907E}" type="datetimeFigureOut">
              <a:rPr lang="pt-BR" smtClean="0"/>
              <a:t>27/07/2019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27/07/2019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175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238" y="980728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9.QUEM É O AUTOR E ESCRITOR DO LIVRO DE ATOS DOS APÓSTOLOS?</a:t>
            </a:r>
            <a:endParaRPr lang="pt-BR" sz="4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357301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PAULO. </a:t>
            </a:r>
            <a:endParaRPr lang="pt-BR" sz="4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TERCIO. </a:t>
            </a:r>
            <a:endParaRPr lang="pt-BR" sz="4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ERASTO. </a:t>
            </a:r>
            <a:endParaRPr lang="pt-BR" sz="4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LUCAS. </a:t>
            </a:r>
            <a:endParaRPr lang="pt-BR" sz="45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51939" y="571729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238" y="188640"/>
            <a:ext cx="85251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10.COMO LUCAS ESCREVEU O LIVRO DE ATOS COM TANTA RIQUEZAS DE DETALHES SE ELE NÃO ERA APÓSTOLO?</a:t>
            </a:r>
            <a:endParaRPr lang="pt-BR" sz="35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237683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30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FOI POSSIVÉL DEVIDO LUCAS SER SEGUIDOR DE PEDRO.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FOI POSSIVÉL DEVIDO LUCAS SER MÉDICO.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FOI POSSIVÉL DEVIDO LUCAS TER SIDO “BRAÇO DIREITO” DE PAULO.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FOI POSSIVÉL DEVIDO AS INFORMAÇÕES DE TEÓFILO. 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88238" y="414908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238" y="0"/>
            <a:ext cx="8525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11.VERDADEIRO OU FALSO SOBRE AS CARTAS AOS ROMANOS:</a:t>
            </a:r>
            <a:endParaRPr lang="pt-BR" sz="35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" y="1147033"/>
            <a:ext cx="90618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1-PAULO NÃO ESCREVEU A CARTA AOS ROMANOS ( )            </a:t>
            </a:r>
          </a:p>
          <a:p>
            <a:pPr lvl="1"/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2-A CARTA AOS ROMANOS FOI FEITA APÓS PAULO TER VISITADO A IGREJA E VISTO SUAS CARÊNCIAS. (  ) </a:t>
            </a:r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3– PAULO COMEÇOU O PROCESSO DA CARTA AOS ROMANOS QUANDO ESTEVE EM CORÍNTIOS, NA CASA DE GAIO.( ). </a:t>
            </a:r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endParaRPr lang="pt-BR" sz="2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4–COMO PAULO ESTAVA EM CORÍNTIOS, QUEM LEVOU A CARTA PARA A IGREJA DE ROMA, FOI A UMA MEMBRA CHAMADA FEBE, DA IGREJA DA CENCREIA ()   </a:t>
            </a:r>
            <a:endParaRPr lang="pt-BR" sz="25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Rosto feliz 5"/>
          <p:cNvSpPr/>
          <p:nvPr/>
        </p:nvSpPr>
        <p:spPr>
          <a:xfrm>
            <a:off x="7597952" y="1427319"/>
            <a:ext cx="785005" cy="5397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Símbolo de 'Não' 8"/>
          <p:cNvSpPr/>
          <p:nvPr/>
        </p:nvSpPr>
        <p:spPr>
          <a:xfrm>
            <a:off x="7849893" y="2579262"/>
            <a:ext cx="785005" cy="5397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" name="Rosto feliz 9"/>
          <p:cNvSpPr/>
          <p:nvPr/>
        </p:nvSpPr>
        <p:spPr>
          <a:xfrm>
            <a:off x="8242396" y="3789040"/>
            <a:ext cx="785005" cy="5397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Rosto feliz 10"/>
          <p:cNvSpPr/>
          <p:nvPr/>
        </p:nvSpPr>
        <p:spPr>
          <a:xfrm>
            <a:off x="6804246" y="5287484"/>
            <a:ext cx="785005" cy="5397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12.ALÉM DE ELOGIOS E REPREENSÕES,A SEGUNDA CARTA DE PAULO AOS CORÍNTIOS VISAVA 2 COISAS:PREPARAR O LOCAL PARA A SUA CHEGADA E TORNAR A IGREJA DE ROMA UM PONTO ESTRATÉGICO DE EVANGELISMO.PAULO DESEJAVA LEVAR O EVANGELHO PRA QUAL PAÍS?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5928" y="3919049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35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TURQUIA. 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ESPANHA. 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PORTUGAL. 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GALILÉIA.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endParaRPr lang="pt-BR" sz="45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19336" y="4401331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13.OS TEÓLOGOS CONSIDERARAM A CARTA AOS ROMANOS COMO A TEOLOGIA SISTEMÁTICA DE PAULO.COMO FICOU CONSIDERADA ENTRE OS TEÓLOGOS A CARTA DE 2ª CORÍNTIO?</a:t>
            </a:r>
            <a:endParaRPr lang="pt-BR" sz="35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839" y="335699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35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 ENCICLOPÉDIA DE PAULO. </a:t>
            </a:r>
            <a:endParaRPr lang="pt-BR" sz="4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 EVANGELHO DE PAULO.</a:t>
            </a:r>
            <a:endParaRPr lang="pt-BR" sz="4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 AUTOBIOGRAFIA DE PAULO. </a:t>
            </a:r>
            <a:endParaRPr lang="pt-BR" sz="4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4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AS INSTITUTAS DE PAULO. </a:t>
            </a:r>
            <a:endParaRPr lang="pt-BR" sz="40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19813" y="4591215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238" y="188640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14.PAULO FEZ PRATICAMENTE DE SUA SEGUNDA CARTA AOS CORINTIOS UMA AUTOBIOGRAFIA CONFORME JÁ FALAMOS. PAULO AGIU DESTA FORMA POR QUAL MOTIVO?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324" y="220486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A)POIS ERA NATURAL FALAR DELE MESMO, ERA ALGO INVOLUNTÁRIO.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B)AS PESSOAS PEDIRAM PRA ELE AGIR ASSIM.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C)OS FALSOS MESTRES E OUTROS  DUVIDAVAM DE SUA CAPACIDADE E AUTORIDADE PARA SER APOSTOLO.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D)ELE QUERIA MOSTRAR QUE ELE TINHA MAIS VALOR PRA DEUS QUE ALGUNS. 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440517" y="3969499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15.QUAIS FORAM AS CARTAS DE PAULO QUE OS PRINCIPAIS TEÓLOGOS CHAMARAM DE CARTAS PRISIONAIS?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408" y="2060848"/>
            <a:ext cx="897859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A)ROMANOS,GALATAS, EFÉSIOS E TITO.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B)FILEMOM, COLOSSENSES, FILIPENSES E EFÉSIOS. 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C)FILIPENSES, EFÉSIOS, TIMÓTEO E ROMANOS </a:t>
            </a:r>
            <a:endParaRPr lang="pt-BR" sz="35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D)HEBREUS, EFÉSIOS, ROMANOS E FILEMOM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endParaRPr lang="pt-BR" sz="45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65835" y="2563887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16.APRENDEMOS QUE A CARTA AOS EFÉSIOS FOI FEITA QUANDO PAULO ESTAVA PRESO EM ROMA.COMO FOI POSSÍVEL MESMO NA PRISÃO PAULO FAZER ESSA CARTA E A MESMA CHEGAR A ÉFESO?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5928" y="2670808"/>
            <a:ext cx="8898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28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28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FOI POSSÍVEL POIS PAULO ESTAVA PRESO EM SUA CASA POIS ERA CIDADÃO ROMANO E RECEBIA VISITAS QUE ENTRAVAM E SAIAM QUANDO QUISESSEM. </a:t>
            </a:r>
            <a:endParaRPr lang="pt-BR" sz="28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B)PAULO SÓ DITOU A CARTA, TÍQUICO ESCREVEU E LEVOU A ÉFESO.   </a:t>
            </a:r>
            <a:endParaRPr lang="pt-BR" sz="28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C)PAULO ERA AMIGO DO CARCEIREIRO. </a:t>
            </a:r>
            <a:endParaRPr lang="pt-BR" sz="28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D)PAULO TEVE PERMISSÃO PRA SAIR E LEVAR A CARTA POIS ERA CIDADÃO ROMANO. </a:t>
            </a:r>
            <a:endParaRPr lang="pt-BR" sz="28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41702" y="260078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UMA DAS CONTRIBUIÇÕES DA CULTURA GREGA PARA A FORMAÇÃO DO MUNDO DO NOVO TESTAMENTO, FOI A SEPTUAGINTA.O QUE É A SEPTUAGINTA?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0362" y="2013803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</a:t>
            </a: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VERSÃO DO ANTIGO TESTAMENTO EM ARAMAICO.  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36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VERSÃO DO ANTIGO TESTAMENTO EM </a:t>
            </a: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HEBRAICO.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36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VERSÃO DO ANTIGO TESTAMENTO EM </a:t>
            </a: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GREGO.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36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VERSÃO DO ANTIGO TESTAMENTO EM </a:t>
            </a: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JUDAICO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23313" y="429309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 UMA DAS CONTRIBUIÇÕES DA CULTURA ROMANA PARA A FORMAÇÃO DO MUNDO DO NOVO TESTAMENTO, FOI A PAX ROMANA.O QUE FOI A PAX ROMANA?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0362" y="2013803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LONGO PERÍODO DE AUSÊNCIA DE GUERRAS CIVIS.  </a:t>
            </a:r>
          </a:p>
          <a:p>
            <a:pPr lvl="1"/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36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LONGO PERÍODO DE </a:t>
            </a:r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SILÊNCIO E SENSURA.</a:t>
            </a:r>
          </a:p>
          <a:p>
            <a:pPr lvl="1"/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LONGO PERÍODO </a:t>
            </a:r>
            <a:r>
              <a:rPr lang="pt-BR" sz="36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DE </a:t>
            </a:r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REFLEXÃO E LEITURA DOS FILÓSOFOS.</a:t>
            </a:r>
          </a:p>
          <a:p>
            <a:pPr lvl="1"/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36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LONGO PERÍODO </a:t>
            </a:r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DE NERO A FRENTE DE ROMA</a:t>
            </a:r>
            <a:r>
              <a:rPr lang="pt-BR" sz="45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endParaRPr lang="pt-BR" sz="45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194793" y="2013803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3.NOSSA TEOLOGIA É CRISTOCÊNTRICA, BASEADA NISSO, QUAIS SÃO OS 3 ESTADOS DE CRISTO?</a:t>
            </a:r>
            <a:endParaRPr lang="pt-BR" sz="3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2360" y="234888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GLORIFICAÇÃO, EXISTÊNCIA E FILHO. 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PREEXISTÊNCIA,HUMILHAÇÃO E EXALTAÇÃO.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FILHO DO HOMEM,RAIZ DE DAVI E SALVADOR.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CRIADOR, SALVADOR E SENHOR.</a:t>
            </a:r>
            <a:endParaRPr lang="pt-BR" sz="36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168363" y="342900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4.APRENDEMOS QUE DEVIDO A CENTRALIDADE DE CRISTO, ELE É PRESENTE EM TODOS OS LIVROS DA </a:t>
            </a:r>
            <a:r>
              <a:rPr lang="pt-BR" sz="3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BÍBLIA</a:t>
            </a:r>
            <a:r>
              <a:rPr lang="pt-BR" sz="3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ATÉ MESMO NO ANTIGO TESTAMENTO. QUAL O LIVRO DO ANTIGO TESTAMENTO QUE MAIS FALA DE CRISTO?</a:t>
            </a:r>
            <a:endParaRPr lang="pt-BR" sz="33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36450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EZEQUIEL.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DANIEL.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JÓ.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ISAIAS.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74215" y="578930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3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5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.O NOVO TESTAMENTO CONTÉM 4 EVANGELHOS.DESSES 4, 3 SÃO CONSIDERADOS SINÓTICOS. O QUE SIGNIFICA ESTE TERMO?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“MAIS INSPIRADOS POR DEUS”.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“A MESMA VISÃO”.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“MAIS FIÉIS”.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“FALAM MAIS DE JESUS”.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5536" y="435807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6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.COMO SABEMOS, A ORDEM DOS LIVROS EM TODA A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BÍBLIA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NÃO ESTÁ EM UMA ORDEM CRONOLÓGICA E SIM NUMA ORDEM DE MELHOR ENTENDIMENTO DO LEITOR. SE OBEDECER A ORDEM CRONOLÓGICA, QUAL SERIA O 1º LIVRO DO EVANGELHO A FIGURAR NO NOVO TESTAMENTO?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390662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JOÃO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LUCAS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MARCOS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MATEUS</a:t>
            </a:r>
            <a:endParaRPr lang="pt-BR" sz="40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470153" y="5158205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4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7.NÓS APRENDEMOS QUE O AUTOR DO EVANGELHO DE MARCOS, NÃO SE CHAMAVA MARCOS. ISSO FOI UM APELIDO, UMA ESTRATÉGIA EVANGELÍSTICA.QUAL ERA O VERDADEIRO NOME DE MARCOS?</a:t>
            </a:r>
            <a:endParaRPr lang="pt-BR" sz="37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404" y="38610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36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JOÃO. 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BARNABÉ. 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PEDRO. </a:t>
            </a:r>
          </a:p>
          <a:p>
            <a:pPr lvl="1"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TERCIO. </a:t>
            </a:r>
            <a:endParaRPr lang="pt-BR" sz="36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00778" y="3861048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8.MARCOS NÃO ERA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APÓSTOLO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DE JESUS.ENTÃO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PARA ESCREVER O SEU EVANGELHO,SEUS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RELATOS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RAM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BASEADOS NAS PALAVRAS DE QUAL 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APÓSTOLO?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357301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ANDRÉ.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MATEUS.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JOÃO.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PEDRO.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51939" y="571729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9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1827</TotalTime>
  <Words>902</Words>
  <Application>Microsoft Office PowerPoint</Application>
  <PresentationFormat>Apresentação na tela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Horizonte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RONNY BUTHERS</cp:lastModifiedBy>
  <cp:revision>204</cp:revision>
  <dcterms:created xsi:type="dcterms:W3CDTF">2014-05-15T04:13:29Z</dcterms:created>
  <dcterms:modified xsi:type="dcterms:W3CDTF">2019-07-27T14:17:20Z</dcterms:modified>
</cp:coreProperties>
</file>